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 [подробнее про мета раннеры teamcity](https://www.jetbrains.com/help/teamcity/working-with-meta-runner.html#Creating+Meta-Runner+from+XML+Definition+of+Build+Configuration)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Пример DSL конфигурации + представление её же ввиде xml
Пример конфигурации с использованием Terraform Provider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Рассмотрим ряд типовых сущностей, с которыми вы наверняка сталкиваетесь.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as code: Teamcity. Первое знакомство</dc:title>
  <dc:subject>PptxGenJS Presentation</dc:subject>
  <dc:creator>Created by Marp</dc:creator>
  <cp:lastModifiedBy>Created by Marp</cp:lastModifiedBy>
  <cp:revision>1</cp:revision>
  <dcterms:created xsi:type="dcterms:W3CDTF">2021-12-21T10:47:34Z</dcterms:created>
  <dcterms:modified xsi:type="dcterms:W3CDTF">2021-12-21T10:47:34Z</dcterms:modified>
</cp:coreProperties>
</file>